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6" r:id="rId3"/>
  </p:sldIdLst>
  <p:sldSz cx="7561263" cy="106934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FF0066"/>
    <a:srgbClr val="E6E6E6"/>
    <a:srgbClr val="009900"/>
    <a:srgbClr val="FCFF79"/>
    <a:srgbClr val="F2FD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2400" y="30"/>
      </p:cViewPr>
      <p:guideLst>
        <p:guide orient="horz" pos="3368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33DE47-3982-4949-8BF1-54C0118BB63C}" type="datetimeFigureOut">
              <a:rPr kumimoji="1" lang="ja-JP" altLang="en-US" smtClean="0"/>
              <a:t>2023/6/29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90750" y="1233488"/>
            <a:ext cx="23542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1344B6-C261-41F0-B8D0-EE44FF0B0A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1046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7095" y="3321888"/>
            <a:ext cx="6427074" cy="2292150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4190" y="6059595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2023/6/29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2023/6/29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481916" y="428233"/>
            <a:ext cx="1701284" cy="9124044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78063" y="428233"/>
            <a:ext cx="4977831" cy="9124044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2023/6/29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2023/6/29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288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97288" y="4532321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2023/6/29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78063" y="2495129"/>
            <a:ext cx="3339558" cy="7057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843642" y="2495129"/>
            <a:ext cx="3339558" cy="7057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2023/6/29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78064" y="2393640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841020" y="2393640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841020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2023/6/29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2023/6/29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2023/6/29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6" y="425757"/>
            <a:ext cx="2487604" cy="18119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956246" y="425758"/>
            <a:ext cx="4226957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78066" y="2237694"/>
            <a:ext cx="2487604" cy="731458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2023/6/29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060" y="7485381"/>
            <a:ext cx="4536758" cy="88369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2023/6/29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78063" y="428233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78063" y="2495129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2023/6/29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gahag.net/002224-snowman-snow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 descr="背景パターン&#10;&#10;自動的に生成された説明">
            <a:extLst>
              <a:ext uri="{FF2B5EF4-FFF2-40B4-BE49-F238E27FC236}">
                <a16:creationId xmlns:a16="http://schemas.microsoft.com/office/drawing/2014/main" id="{92C94C5E-9846-CFF1-2BD3-C144FB7B31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5672" y="0"/>
            <a:ext cx="7561263" cy="1069340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48186" y="469519"/>
            <a:ext cx="7063424" cy="1584177"/>
          </a:xfrm>
          <a:solidFill>
            <a:schemeClr val="bg1"/>
          </a:solidFill>
          <a:effectLst>
            <a:softEdge rad="317500"/>
          </a:effectLst>
        </p:spPr>
        <p:txBody>
          <a:bodyPr>
            <a:noAutofit/>
          </a:bodyPr>
          <a:lstStyle/>
          <a:p>
            <a:r>
              <a:rPr lang="ja-JP" altLang="en-US" sz="6000" dirty="0">
                <a:ln w="12700">
                  <a:noFill/>
                </a:ln>
                <a:solidFill>
                  <a:srgbClr val="0070C0"/>
                </a:solidFill>
                <a:latin typeface="HGP創英角ｺﾞｼｯｸUB" pitchFamily="50" charset="-128"/>
                <a:ea typeface="HGP創英角ｺﾞｼｯｸUB" pitchFamily="50" charset="-128"/>
              </a:rPr>
              <a:t>冬季休暇のお知らせ</a:t>
            </a:r>
            <a:endParaRPr kumimoji="1" lang="ja-JP" altLang="en-US" sz="6000" dirty="0">
              <a:ln w="12700">
                <a:noFill/>
              </a:ln>
              <a:solidFill>
                <a:srgbClr val="0070C0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-15672" y="2322364"/>
            <a:ext cx="7561263" cy="8663837"/>
          </a:xfrm>
        </p:spPr>
        <p:txBody>
          <a:bodyPr>
            <a:normAutofit/>
          </a:bodyPr>
          <a:lstStyle/>
          <a:p>
            <a:r>
              <a:rPr lang="en-US" altLang="ja-JP" sz="5400" b="1" dirty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12</a:t>
            </a:r>
            <a:r>
              <a:rPr lang="ja-JP" altLang="en-US" sz="5400" b="1" dirty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月</a:t>
            </a:r>
            <a:r>
              <a:rPr lang="en-US" altLang="ja-JP" sz="5400" b="1" dirty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29</a:t>
            </a:r>
            <a:r>
              <a:rPr lang="ja-JP" altLang="en-US" sz="5400" b="1" dirty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日（木）午後～</a:t>
            </a:r>
            <a:endParaRPr lang="en-US" altLang="ja-JP" sz="5400" b="1" dirty="0">
              <a:ln>
                <a:solidFill>
                  <a:srgbClr val="FFFF00"/>
                </a:solidFill>
              </a:ln>
              <a:solidFill>
                <a:srgbClr val="FF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sz="5400" b="1" dirty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lang="en-US" altLang="ja-JP" sz="5400" b="1" dirty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2023</a:t>
            </a:r>
            <a:r>
              <a:rPr lang="ja-JP" altLang="en-US" sz="5400" b="1" dirty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年</a:t>
            </a:r>
            <a:r>
              <a:rPr lang="en-US" altLang="ja-JP" sz="5400" b="1" dirty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1</a:t>
            </a:r>
            <a:r>
              <a:rPr lang="ja-JP" altLang="en-US" sz="5400" b="1" dirty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月</a:t>
            </a:r>
            <a:r>
              <a:rPr lang="en-US" altLang="ja-JP" sz="5400" b="1" dirty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4</a:t>
            </a:r>
            <a:r>
              <a:rPr lang="ja-JP" altLang="en-US" sz="5400" b="1" dirty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日（水）は</a:t>
            </a:r>
            <a:endParaRPr lang="en-US" altLang="ja-JP" sz="5400" b="1" dirty="0">
              <a:ln>
                <a:solidFill>
                  <a:srgbClr val="FFFF00"/>
                </a:solidFill>
              </a:ln>
              <a:solidFill>
                <a:srgbClr val="FF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sz="5400" b="1" dirty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休業いたします</a:t>
            </a:r>
            <a:endParaRPr lang="en-US" altLang="ja-JP" sz="5400" b="1" dirty="0">
              <a:ln>
                <a:solidFill>
                  <a:srgbClr val="FFFF00"/>
                </a:solidFill>
              </a:ln>
              <a:solidFill>
                <a:srgbClr val="FF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endParaRPr lang="en-US" altLang="ja-JP" dirty="0">
              <a:ln>
                <a:solidFill>
                  <a:srgbClr val="FFFF00"/>
                </a:solidFill>
              </a:ln>
              <a:solidFill>
                <a:srgbClr val="FF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sz="2600" dirty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ご迷惑をおかけし、</a:t>
            </a:r>
            <a:endParaRPr lang="en-US" altLang="ja-JP" sz="2600" dirty="0">
              <a:solidFill>
                <a:schemeClr val="tx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sz="2600" dirty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大変申し訳ございませんが</a:t>
            </a:r>
            <a:endParaRPr lang="en-US" altLang="ja-JP" sz="2600" dirty="0">
              <a:solidFill>
                <a:schemeClr val="tx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sz="2600" dirty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よろしくお願い申し上げます</a:t>
            </a:r>
            <a:endParaRPr lang="en-US" altLang="ja-JP" sz="2600" dirty="0">
              <a:solidFill>
                <a:schemeClr val="tx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endParaRPr lang="en-US" altLang="ja-JP" sz="300" dirty="0">
              <a:solidFill>
                <a:schemeClr val="tx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sz="2600" dirty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なお</a:t>
            </a:r>
            <a:r>
              <a:rPr lang="en-US" altLang="ja-JP" sz="2600" dirty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2023</a:t>
            </a:r>
            <a:r>
              <a:rPr lang="ja-JP" altLang="en-US" sz="2600" dirty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年</a:t>
            </a:r>
            <a:r>
              <a:rPr lang="en-US" altLang="ja-JP" sz="2600" dirty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1</a:t>
            </a:r>
            <a:r>
              <a:rPr lang="ja-JP" altLang="en-US" sz="2600" u="sng" dirty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月</a:t>
            </a:r>
            <a:r>
              <a:rPr lang="en-US" altLang="ja-JP" sz="2600" u="sng" dirty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5</a:t>
            </a:r>
            <a:r>
              <a:rPr lang="ja-JP" altLang="en-US" sz="2600" u="sng" dirty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日（木）より、</a:t>
            </a:r>
            <a:endParaRPr lang="en-US" altLang="ja-JP" sz="2600" u="sng" dirty="0">
              <a:solidFill>
                <a:schemeClr val="tx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sz="2600" u="sng" dirty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通常営業いたします</a:t>
            </a:r>
            <a:endParaRPr lang="en-US" altLang="ja-JP" sz="2600" u="sng" dirty="0">
              <a:solidFill>
                <a:schemeClr val="tx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endParaRPr lang="en-US" altLang="ja-JP" sz="2600" dirty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sz="26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ご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21735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MCSTAKADABB-02\AppData\Local\Microsoft\Windows\INetCache\IE\A8PUCXK9\publicdomainq-0011092lnz[1]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421"/>
          <a:stretch/>
        </p:blipFill>
        <p:spPr bwMode="auto">
          <a:xfrm>
            <a:off x="0" y="6983445"/>
            <a:ext cx="7561263" cy="370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MCSTAKADABB-02\AppData\Local\Microsoft\Windows\INetCache\IE\A8PUCXK9\publicdomainq-0011092lnz[1]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517"/>
          <a:stretch/>
        </p:blipFill>
        <p:spPr bwMode="auto">
          <a:xfrm>
            <a:off x="0" y="5408"/>
            <a:ext cx="7561263" cy="4059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80232" y="1314252"/>
            <a:ext cx="7063424" cy="2221355"/>
          </a:xfrm>
        </p:spPr>
        <p:txBody>
          <a:bodyPr>
            <a:noAutofit/>
          </a:bodyPr>
          <a:lstStyle/>
          <a:p>
            <a:r>
              <a:rPr lang="ja-JP" altLang="en-US" sz="6000" dirty="0">
                <a:ln w="12700"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rgbClr val="FFFF00"/>
                </a:solidFill>
                <a:latin typeface="HGP創英角ｺﾞｼｯｸUB" pitchFamily="50" charset="-128"/>
                <a:ea typeface="HGP創英角ｺﾞｼｯｸUB" pitchFamily="50" charset="-128"/>
              </a:rPr>
              <a:t>夏期休暇のお知らせ</a:t>
            </a:r>
            <a:endParaRPr kumimoji="1" lang="ja-JP" altLang="en-US" sz="6000" dirty="0">
              <a:ln w="12700">
                <a:solidFill>
                  <a:schemeClr val="tx1">
                    <a:lumMod val="85000"/>
                    <a:lumOff val="15000"/>
                  </a:schemeClr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0" y="3409885"/>
            <a:ext cx="7561263" cy="8663837"/>
          </a:xfrm>
        </p:spPr>
        <p:txBody>
          <a:bodyPr>
            <a:normAutofit/>
          </a:bodyPr>
          <a:lstStyle/>
          <a:p>
            <a:r>
              <a:rPr lang="en-US" altLang="ja-JP" sz="6000" b="1" dirty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8</a:t>
            </a:r>
            <a:r>
              <a:rPr lang="ja-JP" altLang="en-US" sz="6000" b="1" dirty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月</a:t>
            </a:r>
            <a:r>
              <a:rPr lang="en-US" altLang="ja-JP" sz="6000" b="1" dirty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9</a:t>
            </a:r>
            <a:r>
              <a:rPr lang="ja-JP" altLang="en-US" sz="6000" b="1" dirty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日（水）～</a:t>
            </a:r>
            <a:endParaRPr lang="en-US" altLang="ja-JP" sz="6000" b="1" dirty="0">
              <a:solidFill>
                <a:srgbClr val="FF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sz="6000" b="1" dirty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lang="en-US" altLang="ja-JP" sz="6000" b="1" dirty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8</a:t>
            </a:r>
            <a:r>
              <a:rPr lang="ja-JP" altLang="en-US" sz="6000" b="1" dirty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月</a:t>
            </a:r>
            <a:r>
              <a:rPr lang="en-US" altLang="ja-JP" sz="6000" b="1" dirty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13</a:t>
            </a:r>
            <a:r>
              <a:rPr lang="ja-JP" altLang="en-US" sz="6000" b="1" dirty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日（日）は</a:t>
            </a:r>
            <a:endParaRPr lang="en-US" altLang="ja-JP" sz="6000" b="1" dirty="0">
              <a:solidFill>
                <a:srgbClr val="FF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sz="6000" b="1" dirty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休業いたします</a:t>
            </a:r>
            <a:endParaRPr lang="en-US" altLang="ja-JP" sz="6000" b="1" dirty="0">
              <a:solidFill>
                <a:schemeClr val="tx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endParaRPr lang="en-US" altLang="ja-JP" dirty="0">
              <a:solidFill>
                <a:schemeClr val="tx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sz="2600" dirty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ご迷惑をおかけし、</a:t>
            </a:r>
            <a:endParaRPr lang="en-US" altLang="ja-JP" sz="2600" dirty="0">
              <a:solidFill>
                <a:schemeClr val="tx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sz="2600" dirty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大変申し訳ございませんが</a:t>
            </a:r>
            <a:endParaRPr lang="en-US" altLang="ja-JP" sz="2600" dirty="0">
              <a:solidFill>
                <a:schemeClr val="tx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sz="2600" dirty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よろしくお願い申し上げます</a:t>
            </a:r>
            <a:endParaRPr lang="en-US" altLang="ja-JP" sz="2600" dirty="0">
              <a:solidFill>
                <a:schemeClr val="tx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endParaRPr lang="en-US" altLang="ja-JP" sz="300" dirty="0">
              <a:solidFill>
                <a:schemeClr val="tx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sz="2600" dirty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なお</a:t>
            </a:r>
            <a:r>
              <a:rPr lang="en-US" altLang="ja-JP" sz="2600" u="sng" dirty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8</a:t>
            </a:r>
            <a:r>
              <a:rPr lang="ja-JP" altLang="en-US" sz="2600" u="sng" dirty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月</a:t>
            </a:r>
            <a:r>
              <a:rPr lang="en-US" altLang="ja-JP" sz="2600" u="sng" dirty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14</a:t>
            </a:r>
            <a:r>
              <a:rPr lang="ja-JP" altLang="en-US" sz="2600" u="sng" dirty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日（月）より、</a:t>
            </a:r>
            <a:endParaRPr lang="en-US" altLang="ja-JP" sz="2600" u="sng" dirty="0">
              <a:solidFill>
                <a:schemeClr val="tx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sz="2600" u="sng" dirty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通常営業いたします</a:t>
            </a:r>
            <a:endParaRPr lang="en-US" altLang="ja-JP" sz="2600" u="sng" dirty="0">
              <a:solidFill>
                <a:schemeClr val="tx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endParaRPr lang="en-US" altLang="ja-JP" dirty="0">
              <a:solidFill>
                <a:schemeClr val="tx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488402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102</Words>
  <Application>Microsoft Office PowerPoint</Application>
  <PresentationFormat>ユーザー設定</PresentationFormat>
  <Paragraphs>24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HGP創英角ｺﾞｼｯｸUB</vt:lpstr>
      <vt:lpstr>游ゴシック</vt:lpstr>
      <vt:lpstr>Arial</vt:lpstr>
      <vt:lpstr>Calibri</vt:lpstr>
      <vt:lpstr>Office テーマ</vt:lpstr>
      <vt:lpstr>冬季休暇のお知らせ</vt:lpstr>
      <vt:lpstr>夏期休暇のお知らせ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夏期休暇のお知らせ</dc:title>
  <dc:creator>MCSTAKADANOBABA-02</dc:creator>
  <cp:lastModifiedBy>濱田 侑李 Yuri Hamada</cp:lastModifiedBy>
  <cp:revision>20</cp:revision>
  <cp:lastPrinted>2023-06-29T08:56:03Z</cp:lastPrinted>
  <dcterms:created xsi:type="dcterms:W3CDTF">2019-06-21T07:35:59Z</dcterms:created>
  <dcterms:modified xsi:type="dcterms:W3CDTF">2023-06-29T09:00:05Z</dcterms:modified>
</cp:coreProperties>
</file>