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  <a:srgbClr val="E6E6E6"/>
    <a:srgbClr val="009900"/>
    <a:srgbClr val="FCFF79"/>
    <a:srgbClr val="F2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30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3DE47-3982-4949-8BF1-54C0118BB63C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344B6-C261-41F0-B8D0-EE44FF0B0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04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393640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20" y="2393640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20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6" y="425757"/>
            <a:ext cx="2487604" cy="18119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6" y="425758"/>
            <a:ext cx="4226957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6" y="2237694"/>
            <a:ext cx="2487604" cy="73145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hag.net/002224-snowman-sno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背景パターン&#10;&#10;自動的に生成された説明">
            <a:extLst>
              <a:ext uri="{FF2B5EF4-FFF2-40B4-BE49-F238E27FC236}">
                <a16:creationId xmlns:a16="http://schemas.microsoft.com/office/drawing/2014/main" id="{92C94C5E-9846-CFF1-2BD3-C144FB7B3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672" y="0"/>
            <a:ext cx="7561263" cy="106934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8186" y="469519"/>
            <a:ext cx="7063424" cy="1584177"/>
          </a:xfrm>
          <a:solidFill>
            <a:schemeClr val="bg1"/>
          </a:solidFill>
          <a:effectLst>
            <a:softEdge rad="317500"/>
          </a:effectLst>
        </p:spPr>
        <p:txBody>
          <a:bodyPr>
            <a:noAutofit/>
          </a:bodyPr>
          <a:lstStyle/>
          <a:p>
            <a:r>
              <a:rPr lang="ja-JP" altLang="en-US" sz="6000" dirty="0">
                <a:ln w="12700">
                  <a:noFill/>
                </a:ln>
                <a:solidFill>
                  <a:srgbClr val="0070C0"/>
                </a:solidFill>
                <a:latin typeface="HGP創英角ｺﾞｼｯｸUB" pitchFamily="50" charset="-128"/>
                <a:ea typeface="HGP創英角ｺﾞｼｯｸUB" pitchFamily="50" charset="-128"/>
              </a:rPr>
              <a:t>冬季休暇のお知らせ</a:t>
            </a:r>
            <a:endParaRPr kumimoji="1" lang="ja-JP" altLang="en-US" sz="6000" dirty="0">
              <a:ln w="12700">
                <a:noFill/>
              </a:ln>
              <a:solidFill>
                <a:srgbClr val="0070C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15672" y="2322364"/>
            <a:ext cx="7561263" cy="8663837"/>
          </a:xfrm>
        </p:spPr>
        <p:txBody>
          <a:bodyPr>
            <a:normAutofit/>
          </a:bodyPr>
          <a:lstStyle/>
          <a:p>
            <a:r>
              <a:rPr lang="en-US" altLang="ja-JP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29</a:t>
            </a:r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日（木）午後～</a:t>
            </a:r>
            <a:endParaRPr lang="en-US" altLang="ja-JP" sz="54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日（水）は</a:t>
            </a:r>
            <a:endParaRPr lang="en-US" altLang="ja-JP" sz="54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休業いたします</a:t>
            </a:r>
            <a:endParaRPr lang="en-US" altLang="ja-JP" sz="54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ご迷惑をおかけし、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大変申し訳ございませんが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よろしくお願い申し上げます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なお</a:t>
            </a:r>
            <a:r>
              <a:rPr lang="en-US" altLang="ja-JP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日（木）より、</a:t>
            </a:r>
            <a:endParaRPr lang="en-US" altLang="ja-JP" sz="2600" u="sng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通常営業いたします</a:t>
            </a:r>
            <a:endParaRPr lang="en-US" altLang="ja-JP" sz="2600" u="sng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2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173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MCSTAKADABB-02\AppData\Local\Microsoft\Windows\INetCache\IE\A8PUCXK9\publicdomainq-0011092lnz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21"/>
          <a:stretch/>
        </p:blipFill>
        <p:spPr bwMode="auto">
          <a:xfrm>
            <a:off x="0" y="6983445"/>
            <a:ext cx="7561263" cy="370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CSTAKADABB-02\AppData\Local\Microsoft\Windows\INetCache\IE\A8PUCXK9\publicdomainq-0011092lnz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17"/>
          <a:stretch/>
        </p:blipFill>
        <p:spPr bwMode="auto">
          <a:xfrm>
            <a:off x="0" y="5408"/>
            <a:ext cx="7561263" cy="405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0232" y="1314252"/>
            <a:ext cx="7063424" cy="2221355"/>
          </a:xfrm>
        </p:spPr>
        <p:txBody>
          <a:bodyPr>
            <a:noAutofit/>
          </a:bodyPr>
          <a:lstStyle/>
          <a:p>
            <a:r>
              <a:rPr lang="ja-JP" altLang="en-US" sz="6000" dirty="0"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夏期休暇のお知らせ</a:t>
            </a:r>
            <a:endParaRPr kumimoji="1" lang="ja-JP" altLang="en-US" sz="6000" dirty="0"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409885"/>
            <a:ext cx="7561263" cy="8663837"/>
          </a:xfrm>
        </p:spPr>
        <p:txBody>
          <a:bodyPr>
            <a:norm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日（水）～</a:t>
            </a:r>
            <a:endParaRPr lang="en-US" altLang="ja-JP" sz="60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13</a:t>
            </a:r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日（日）は</a:t>
            </a:r>
            <a:endParaRPr lang="en-US" altLang="ja-JP" sz="60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休業いたします</a:t>
            </a:r>
            <a:endParaRPr lang="en-US" altLang="ja-JP" sz="6000" b="1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ご迷惑をおかけし、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大変申し訳ございませんが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よろしくお願い申し上げます</a:t>
            </a:r>
            <a:endParaRPr lang="en-US" altLang="ja-JP" sz="2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なお</a:t>
            </a:r>
            <a:r>
              <a:rPr lang="en-US" altLang="ja-JP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14</a:t>
            </a:r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日（月）より、</a:t>
            </a:r>
            <a:endParaRPr lang="en-US" altLang="ja-JP" sz="2600" u="sng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600" u="sng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通常営業いたします</a:t>
            </a:r>
            <a:endParaRPr lang="en-US" altLang="ja-JP" sz="2600" u="sng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84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102</Words>
  <Application>Microsoft Office PowerPoint</Application>
  <PresentationFormat>ユーザー設定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游ゴシック</vt:lpstr>
      <vt:lpstr>Arial</vt:lpstr>
      <vt:lpstr>Calibri</vt:lpstr>
      <vt:lpstr>Office テーマ</vt:lpstr>
      <vt:lpstr>冬季休暇のお知らせ</vt:lpstr>
      <vt:lpstr>夏期休暇のお知らせ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夏期休暇のお知らせ</dc:title>
  <dc:creator>MCSTAKADANOBABA-02</dc:creator>
  <cp:lastModifiedBy>濱田 侑李 Yuri Hamada</cp:lastModifiedBy>
  <cp:revision>20</cp:revision>
  <cp:lastPrinted>2023-06-29T08:56:03Z</cp:lastPrinted>
  <dcterms:created xsi:type="dcterms:W3CDTF">2019-06-21T07:35:59Z</dcterms:created>
  <dcterms:modified xsi:type="dcterms:W3CDTF">2023-06-29T09:00:05Z</dcterms:modified>
</cp:coreProperties>
</file>